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8" r:id="rId4"/>
    <p:sldId id="297" r:id="rId5"/>
    <p:sldId id="282" r:id="rId6"/>
    <p:sldId id="296" r:id="rId7"/>
    <p:sldId id="266" r:id="rId8"/>
    <p:sldId id="287" r:id="rId9"/>
    <p:sldId id="258" r:id="rId10"/>
    <p:sldId id="295" r:id="rId11"/>
    <p:sldId id="267" r:id="rId12"/>
    <p:sldId id="290" r:id="rId13"/>
    <p:sldId id="291" r:id="rId14"/>
    <p:sldId id="272" r:id="rId15"/>
    <p:sldId id="273" r:id="rId16"/>
    <p:sldId id="284" r:id="rId17"/>
    <p:sldId id="293" r:id="rId18"/>
    <p:sldId id="289" r:id="rId19"/>
    <p:sldId id="294" r:id="rId20"/>
    <p:sldId id="278" r:id="rId21"/>
    <p:sldId id="285" r:id="rId22"/>
    <p:sldId id="271" r:id="rId23"/>
    <p:sldId id="263" r:id="rId24"/>
    <p:sldId id="264" r:id="rId25"/>
    <p:sldId id="261" r:id="rId26"/>
    <p:sldId id="269" r:id="rId27"/>
    <p:sldId id="277" r:id="rId28"/>
    <p:sldId id="280" r:id="rId29"/>
    <p:sldId id="268" r:id="rId30"/>
    <p:sldId id="276" r:id="rId31"/>
    <p:sldId id="274" r:id="rId32"/>
    <p:sldId id="275"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34"/>
    <p:restoredTop sz="72080"/>
  </p:normalViewPr>
  <p:slideViewPr>
    <p:cSldViewPr snapToGrid="0" snapToObjects="1">
      <p:cViewPr varScale="1">
        <p:scale>
          <a:sx n="56" d="100"/>
          <a:sy n="56" d="100"/>
        </p:scale>
        <p:origin x="208" y="376"/>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a:t>
            </a:r>
            <a:r>
              <a:rPr lang="en-US" sz="1200" b="0" i="0" u="none" strike="noStrike" kern="1200" dirty="0">
                <a:solidFill>
                  <a:schemeClr val="tx1"/>
                </a:solidFill>
                <a:effectLst/>
                <a:latin typeface="+mn-lt"/>
                <a:ea typeface="+mn-ea"/>
                <a:cs typeface="+mn-cs"/>
              </a:rPr>
              <a:t> ####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start to finish in the programmer’s packet-processing code as though there were no other packets in the system. This is semantically similar to the atomic construct provided by the P4-16 language.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the program shown here</a:t>
            </a:r>
            <a:r>
              <a:rPr lang="zh-CN" altLang="en-US" dirty="0"/>
              <a:t> </a:t>
            </a:r>
            <a:r>
              <a:rPr lang="en-US" dirty="0"/>
              <a:t>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Each stage shares the same structure.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SKETCH.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 </a:t>
            </a:r>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 even though the P4 language currently has support for it. </a:t>
            </a:r>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altLang="zh-CN" dirty="0"/>
              <a:t>####</a:t>
            </a:r>
            <a:r>
              <a:rPr lang="zh-CN" altLang="en-US" dirty="0"/>
              <a:t> </a:t>
            </a:r>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18</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 at 100Gbit/s per port and ####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21</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28</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33</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For packet-processing substrates like switches, compilers must fit the program into the hardware or reject it as being too expensive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 later, but for now it’s sufficient to think of it as a language that allows you to write C-style code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algorithms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it to this 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Domino’s heuristics are not intelligent enough to realize that these programs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such as network processors,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11/12/19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11/12/19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11/12/19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585341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17359</TotalTime>
  <Words>6814</Words>
  <Application>Microsoft Macintosh PowerPoint</Application>
  <PresentationFormat>Widescreen</PresentationFormat>
  <Paragraphs>708</Paragraphs>
  <Slides>33</Slides>
  <Notes>32</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等线</vt:lpstr>
      <vt:lpstr>맑은 고딕</vt: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Anirudh Sivaraman</cp:lastModifiedBy>
  <cp:revision>792</cp:revision>
  <dcterms:created xsi:type="dcterms:W3CDTF">2019-10-08T15:17:24Z</dcterms:created>
  <dcterms:modified xsi:type="dcterms:W3CDTF">2019-11-13T04:30:37Z</dcterms:modified>
</cp:coreProperties>
</file>